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-1\Desktop\Новая папка (3)\Screenshot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3900" y="-323850"/>
            <a:ext cx="10591800" cy="750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833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-1\Desktop\Новая папка (3)\Screenshot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9138" y="-304800"/>
            <a:ext cx="10582276" cy="746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2823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SANZHAN</dc:creator>
  <cp:lastModifiedBy>RePack by Diakov</cp:lastModifiedBy>
  <cp:revision>1</cp:revision>
  <dcterms:created xsi:type="dcterms:W3CDTF">2021-04-26T10:39:00Z</dcterms:created>
  <dcterms:modified xsi:type="dcterms:W3CDTF">2021-04-26T10:39:44Z</dcterms:modified>
</cp:coreProperties>
</file>