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3294" y="-15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848600" cy="329208"/>
          </a:xfrm>
        </p:spPr>
        <p:txBody>
          <a:bodyPr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КГУ «Вечерняя школа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Рудного»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образования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Костанайской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7776864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Элективный курс по биологии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«Удивительный мир биологии»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 вечерних школ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55576" y="5661248"/>
            <a:ext cx="777686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Кудрявцева Виктория Владимировна,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- педагог.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PersonX\Desktop\1мая\биолог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405" y="2852936"/>
            <a:ext cx="4377851" cy="267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20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5" t="15896" r="17658" b="6718"/>
          <a:stretch/>
        </p:blipFill>
        <p:spPr bwMode="auto">
          <a:xfrm>
            <a:off x="1259632" y="-29633"/>
            <a:ext cx="6624736" cy="688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97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5" t="15861" r="17549" b="6405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72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6470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 Учебно-методического комплекса: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2021г.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0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ersonX\Desktop\1мая\153726239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20"/>
            <a:ext cx="9144001" cy="68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8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735118"/>
              </p:ext>
            </p:extLst>
          </p:nvPr>
        </p:nvGraphicFramePr>
        <p:xfrm>
          <a:off x="323528" y="764704"/>
          <a:ext cx="8568953" cy="5452161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792088"/>
                <a:gridCol w="6698462"/>
                <a:gridCol w="1078403"/>
              </a:tblGrid>
              <a:tr h="1066344">
                <a:tc>
                  <a:txBody>
                    <a:bodyPr/>
                    <a:lstStyle/>
                    <a:p>
                      <a:pPr marL="228600" algn="ctr" fontAlgn="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п/п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kumimoji="0" lang="ru-RU" altLang="ru-RU" sz="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Страница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66344">
                <a:tc>
                  <a:txBody>
                    <a:bodyPr/>
                    <a:lstStyle/>
                    <a:p>
                      <a:pPr marL="0" lvl="0" indent="0" algn="ctr" fontAlgn="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Пояснительная записка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66344">
                <a:tc>
                  <a:txBody>
                    <a:bodyPr/>
                    <a:lstStyle/>
                    <a:p>
                      <a:pPr marL="0" lvl="0" indent="0" algn="ctr" fontAlgn="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Цели, задачи курса  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86785">
                <a:tc>
                  <a:txBody>
                    <a:bodyPr/>
                    <a:lstStyle/>
                    <a:p>
                      <a:pPr marL="0" lvl="0" indent="0" algn="ctr" fontAlgn="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учебного предмета, включая виды учебной деятельности и формы организации учебных занятий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66344">
                <a:tc>
                  <a:txBody>
                    <a:bodyPr/>
                    <a:lstStyle/>
                    <a:p>
                      <a:pPr marL="0" lvl="0" indent="0" algn="ctr" fontAlgn="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Календарно-тематическое планирование 11 класс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83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21604"/>
            <a:ext cx="4752528" cy="614775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как учебный предмет – неотъемлемая составная часть естественнонаучного образования на всех ступенях обучения. Как один из важных компонентов образовательной области биология вносит значительный вклад в достижение целей общего образования, обеспечивая освоение учащимися основ учебных дисциплин, развитие интеллектуальных и творческих способностей, формирование научного мировоззрения и ценностных ориентаций.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составлена на основе примерной программы среднего (общего) образования по биологии базовый уровень.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элективный учебный предмет предназначен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вечерних школ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11-х классов,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личностно-ориентированным подходов в обучении.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курс является дополнением программы учебного предмета «Биология» в 11 классах, помогает обобщить и систематизировать знания и умения за курс средней школы. 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PersonX\Desktop\1мая\Что изучает биология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13692"/>
            <a:ext cx="4139952" cy="4275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20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ersonX\Desktop\1мая\checking-task-list-by-hand_23-214750130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532859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ЦЕЛИ, ЗАДАЧИ КУРСА:</a:t>
            </a:r>
          </a:p>
          <a:p>
            <a:pPr marL="0" indent="0" algn="just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Изучение биологии на ступени среднего общего образования в старшей школе на базовом уровне направлено на достижение следующих целей: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знаний о биологических системах (клетка, организм, вид, экосистема); истории развития современных представлений о живой природе; выдающихся открытиях в биологической науке; роли биологической науки в формировании современной естественнонаучной картины мира; методах научного познания;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умениями обосновывать место и роль биологических знаний в практической деятельности людей, развитии современных технологий; проводить наблюдения за экосистемами с целью их описания и выявления естественных и антропогенных изменений; находить и анализировать информацию о живых объектах;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познавательных интересов, интеллектуальных и творческих способностей в процессе изучения выдающихся достижений биологии, вошедших в общечеловеческую культуру; сложных и противоречивых путей развития современных научных взглядов, идей, теорий, концепций, различных гипотез (о сущности и происхождении жизни, человека) в ходе работы  с различными источниками информации;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убежденности в возможности познания живой природы, необходимости бережного отношения к природной среде, собственному здоровью; уважения к мнению оппонента при обсуждении биологических проблем;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приобретенных знаний и умений в повседневной жизни для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последствий своей деятельности по отношению к окружающей среде, здоровью других людей и собственному здоровью; обоснования и соблюдения мер профилактики заболеваний, правил поведения в природе.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66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5682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СОДЕРЖАНИЕ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ПРЕДМЕТА, ВКЛЮЧАЯ ВИДЫ УЧЕБНОЙ ДЕЯТЕЛЬНОСТИ И ФОРМЫ ОРГАНИЗАЦИИ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БИОЛОГИЯ КАК НАУКА. МЕТОДЫ НАУЧНОГО ПОЗНАНИЯ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 изучения биологии - живая природа. Отличительные признаки живой природы: уровневая организация и эволюция. Основные уровни организации живой природы. Роль биологических теорий, идей, гипотез в формировании современной естественнонаучной картины мира. Методы познания живой природы</a:t>
            </a:r>
          </a:p>
          <a:p>
            <a:pPr marL="0" indent="0">
              <a:buNone/>
            </a:pP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портретов ученых-биологов, схемы «Связь биологии с другими науками».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КЛЕТКА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Развитие знаний о клетке (Р. Гук, Р. Вирхов, К. Бэр, 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Шлейден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 Шванн). Клеточная теория. Роль клеточной теории в становлении современной естественнонаучной картины мира.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Химический состав клетки. Роль неорганических и органических веществ в клетке и организме человека.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Строение клетки. Основные части и органоиды клетки, их функции; доядерные и ядерные клетки. Вирусы - неклеточные формы. Строение и функции хромосом. ДНК - носитель наследственной информации. Значение постоянства числа и формы хромосом в клетках. Ген. Генетический код.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Проведение биологических исследований: наблюдение клеток растений и животных под микроскопом на готовых микропрепаратах и их описание; сравнение строения клеток растений и животных; приготовление и описание микропрепаратов клеток растений</a:t>
            </a:r>
          </a:p>
          <a:p>
            <a:pPr marL="0" indent="0">
              <a:buNone/>
            </a:pP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Демонстрация: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микропрепаратов клеток растений и животных;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опытов, иллюстрирующих процесс фотосинтеза;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моделей РНК и ДНК,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путей метаболизма в клетке;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  «Синтез белка».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Строение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эукариотических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(растительной, животной, грибной)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прокариотических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(бактериальных) клеток.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Наблюдение плазмолиза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деплазмолиза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клетках эпидермиса лука.</a:t>
            </a: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0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147248" cy="54242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3.ОРГАНИЗМ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3.1.Размножение и индивидуальное развитие организмов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Организм - единое целое. Многообразие организмов. Обмен веществ и превращения энергии - свойства живых организмов.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клетки - основа роста, развития и размножения организмов. Половое и бесполое размножение. Оплодотворение, его значение. Искусственное оплодотворение у растений и животных.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Индивидуальное развитие организма (онтогенез). Причины нарушений развития организмов. Индивидуальное развитие человека. Репродуктивное здоровье. Последствия влияния алкоголя, никотина, наркотических веществ на развитие зародыша человека.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таблиц, иллюстрирующих виды бесполого и полового размножения, эмбрионального и постэмбрионального развития высших растений, сходство зародышей позвоночных животных, схем митоза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мейоза.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ОСНОВЫ ГЕНЕТИКИ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Наследственность и изменчивость - свойства организмов. Генетика - наука о закономерностях наследственности и изменчивости. Г. Мендель - основоположник генетики. Генетическая терминология и символика. Закономерности наследования, установленные Г. Менделем. Хромосомная теория наследственности. Современные представления о гене и геноме.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Наследственная и ненаследственная изменчивость. Влияние мутагенов на организм человека. 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работы: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изменчивости у растений и животных, построение вариационного ряда и кривой. 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генетических задач.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9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6402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5.ОСНОВЫ УЧЕНИЯ ОБ ЭВОЛЮЦИИ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эволюционных идей. Значение работ К. Линнея, учения Ж.Б. Ламарк, эволюционной теории Ч. Дарвина. Роль эволюционной теории в формировании современной естественнонаучной картины мира. Вид, его критерии. Популяция - структурная единица вида, единица эволюции. Движущие силы эволюции, их влияние на генофонд популяции. Синтетическая теория эволюции. Результаты эволюции. Сохранение многообразия видов как основа устойчивого развития биосферы.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живых растений и животных, гербарных экземпляров, коллекций, показывающих индивидуальную изменчивость и разнообразие сортов культурных растений и пород домашних животных, а также результаты приспособленности организмов к среде обитания и результаты видообразования; примеров гомологичных и аналогичных органов, их строения и происхождения в процессе онтогенеза; схем, иллюстрирующих процессы видообразования и соотношение путей прогрессивной биологической эволюции. 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ОСНОВЫ СЕЛЕКЦИИ И БИОТЕХНОЛОГИИ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Селекция. Учение Н.И. Вавилова о центрах многообразия и происхождения культурных растений. Основные методы селекции: гибридизация, искусственный отбор.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Биотехнология, ее достижения. Этические аспекты развития некоторых исследований в биотехнологии (клонирование человека)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фотографий, иллюстрирующих результаты селекционной работы;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портретов известных селекционеров;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схем, иллюстрирующих методы получения новых сортов растений и пород животных;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таблиц, схем микробиологического производства, продуктов микробиологического синтеза.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0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64028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ОСНОВЫ ЭКОЛОГИИ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Экологические факторы, их значение в жизни организмов. Видовая и пространственная структура экосистем. Пищевые связи, круговорот веществ и превращения энергии в экосистемах. Причины устойчивости и смены экосистем.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типов экологических систем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 иллюстрирующих структуру растительного и животного сообщества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 питания живых организмов в сообществах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 взаимодействия организмов в сообществах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8. ЭВОЛЮЦИЯ БИОСФЕРЫ И ЧЕЛОВЕК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Биосфера - глобальная экосистема. Учение В.И. Вернадского о биосфере. Роль живых организмов в биосфере. Эволюция биосферы. Глобальные экологические проблемы и пути их решения. Последствия деятельности человека в окружающей среде. Правила поведения в природной среде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репродукций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картин, отражающих флору и фауну различных эр и периодов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таблиц, иллюстрирующих структуру биосферы; схем круговорота веществ и превращения энергии в биосфере; влияния хозяйственной деятельности человека на природу; карт заповедников нашей страны. </a:t>
            </a:r>
          </a:p>
          <a:p>
            <a:pPr marL="0" indent="0" algn="just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Р.К.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Экология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Костанайской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24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8928992" cy="623731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ПРЕДМЕТНЫЕ РЕЗУЛЬТАТЫ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изучения биологии на базовом уровне ученик должен: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знать/понимать: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основные положения биологических теорий (клеточная, эволюционная теория Ч. Дарвина); учение В.И. Вернадского о биосфере; сущность законов Г. Менделя, закономерностей изменчивости;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строение биологических объектов: клетки; генов и хромосом; вида и экосистем (структура);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сущность биологических процессов: размножение, оплодотворение, действие искусственного и естественного отбора,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приспособленности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образование видов, круговорот веществ и превращения энергии в экосистемах и биосфере;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вклад выдающихся ученых в развитие биологической науки;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биологическую терминологию и символику;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биологии в формировании научного мировоззрения; вклад биологических теорий в формирование современной естественнонаучной картины мира; единство живой и неживой природы, родство живых организмов; отрицательное влияние алкоголя, никотина, наркотических веществ на развитие зародыша человека; влияние мутагенов на организм человека, экологических факторов на организмы; взаимосвязи организмов и окружающей среды; причины эволюции, изменяемости видов, нарушений развития организмов, наследственных заболеваний, мутаций, устойчивости и смены экосистем; необходимости сохранения многообразия видов;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решать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элементарные биологические задачи; составлять элементарные схемы скрещивания и схемы переноса веществ и энергии в экосистемах (цепи питания);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описывать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особей видов по морфологическому критерию;</a:t>
            </a: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выявлять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приспособления организмов к среде обитания, источники мутагенов в окружающей среде (косвенно), антропогенные изменения в экосистемах своей местности;</a:t>
            </a: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сравнивать: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биологические объекты (тела живой и неживой природы по химическому составу, зародыши человека и других млекопитающих, природные экосистемы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агроэкосистемы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своей местности), процессы (естественный и искусственный отбор, половое и бесполое размножение) и делать выводы на основе сравнения;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и оценивать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различные гипотезы сущности жизни, происхождения жизни и человека, глобальные экологические проблемы и пути их решения, последствия собственной деятельности в окружающей среде;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биологических объектах в различных источниках (учебных текстах, справочниках, научно-популярных изданиях, компьютерных базах данных, ресурсах Интернета) и критически ее оценивать;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приобретенные знания и умения в практической деятельности и повседневной жизни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соблюдения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 профилактики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отравлений, вирусных и других заболеваний, стрессов, вредных привычек (курение, алкоголизм, наркомания); правил поведения в природной среде;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первой помощи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простудных и других заболеваниях, отравлении пищевыми продуктами;</a:t>
            </a: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оценки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этических аспектов некоторых исследований в области биотехнологии (клонирование, искусственное оплодотворение);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взаимосвязи учебного предмета с особенностями профессий и профессиональной деятельности, в основе которых лежат знания по данному учебному предмету.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39</TotalTime>
  <Words>1400</Words>
  <Application>Microsoft Office PowerPoint</Application>
  <PresentationFormat>Экран (4:3)</PresentationFormat>
  <Paragraphs>120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Ясность</vt:lpstr>
      <vt:lpstr>КГУ «Вечерняя школа акимата города Рудного»  Управления образования акимата Костанайской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КГУ «Вечерняя школа акимата города Рудного»  Управления образования акимата Костанайской области </dc:title>
  <dc:creator>PersonX</dc:creator>
  <cp:lastModifiedBy>PersonX</cp:lastModifiedBy>
  <cp:revision>5</cp:revision>
  <dcterms:created xsi:type="dcterms:W3CDTF">2021-05-04T03:40:20Z</dcterms:created>
  <dcterms:modified xsi:type="dcterms:W3CDTF">2021-05-04T04:23:44Z</dcterms:modified>
</cp:coreProperties>
</file>