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28613"/>
            <a:ext cx="10591800" cy="75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2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613" y="-300038"/>
            <a:ext cx="10563226" cy="74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00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2021-04-26T10:38:06Z</dcterms:created>
  <dcterms:modified xsi:type="dcterms:W3CDTF">2021-04-26T10:38:52Z</dcterms:modified>
</cp:coreProperties>
</file>