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04800"/>
            <a:ext cx="105918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09563"/>
            <a:ext cx="10582276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74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2021-04-26T10:44:51Z</dcterms:created>
  <dcterms:modified xsi:type="dcterms:W3CDTF">2021-04-26T10:45:09Z</dcterms:modified>
</cp:coreProperties>
</file>